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38D6-7602-4F08-87F4-52E491EA639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FDE4-6250-47C9-83B6-BB9E37607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64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38D6-7602-4F08-87F4-52E491EA639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FDE4-6250-47C9-83B6-BB9E37607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49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38D6-7602-4F08-87F4-52E491EA639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FDE4-6250-47C9-83B6-BB9E37607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5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38D6-7602-4F08-87F4-52E491EA639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FDE4-6250-47C9-83B6-BB9E37607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1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38D6-7602-4F08-87F4-52E491EA639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FDE4-6250-47C9-83B6-BB9E37607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82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38D6-7602-4F08-87F4-52E491EA639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FDE4-6250-47C9-83B6-BB9E37607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36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38D6-7602-4F08-87F4-52E491EA639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FDE4-6250-47C9-83B6-BB9E37607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6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38D6-7602-4F08-87F4-52E491EA639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FDE4-6250-47C9-83B6-BB9E37607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73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38D6-7602-4F08-87F4-52E491EA639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FDE4-6250-47C9-83B6-BB9E37607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6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38D6-7602-4F08-87F4-52E491EA639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FDE4-6250-47C9-83B6-BB9E37607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78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38D6-7602-4F08-87F4-52E491EA639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FDE4-6250-47C9-83B6-BB9E37607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1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338D6-7602-4F08-87F4-52E491EA639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2FDE4-6250-47C9-83B6-BB9E37607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8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cholastic.com/parents/sites/default/files/field_asset_image/number-line-blo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90" y="2358813"/>
            <a:ext cx="746760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962400" y="1357311"/>
            <a:ext cx="1752600" cy="1143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1"/>
          </p:cNvCxnSpPr>
          <p:nvPr/>
        </p:nvCxnSpPr>
        <p:spPr>
          <a:xfrm flipH="1">
            <a:off x="1676400" y="1928811"/>
            <a:ext cx="228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33256" y="1357311"/>
            <a:ext cx="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</p:cNvCxnSpPr>
          <p:nvPr/>
        </p:nvCxnSpPr>
        <p:spPr>
          <a:xfrm>
            <a:off x="5715000" y="1928811"/>
            <a:ext cx="1752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66800" y="3795711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2        </a:t>
            </a:r>
            <a:r>
              <a:rPr lang="en-US" sz="800" dirty="0" smtClean="0"/>
              <a:t> </a:t>
            </a:r>
            <a:r>
              <a:rPr lang="en-US" dirty="0" smtClean="0"/>
              <a:t>3         4         5     </a:t>
            </a:r>
            <a:r>
              <a:rPr lang="en-US" sz="800" dirty="0" smtClean="0"/>
              <a:t> </a:t>
            </a:r>
            <a:r>
              <a:rPr lang="en-US" dirty="0" smtClean="0"/>
              <a:t>   6         7         8         9       10        11      12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52400" y="5640478"/>
            <a:ext cx="8839200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5 Number Summary</a:t>
            </a:r>
          </a:p>
          <a:p>
            <a:pPr algn="ctr"/>
            <a:r>
              <a:rPr lang="en-US" sz="2400" dirty="0" smtClean="0"/>
              <a:t>Min. = 2, Q1 = 6, Median = 7.5, Q3 = 9, Max. = 12 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420936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Sum of Dice</a:t>
            </a:r>
            <a:endParaRPr lang="en-US" sz="3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32316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Results After 50 Rolls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1387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North Gibson School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PCMS</dc:creator>
  <cp:lastModifiedBy>Hayden Ryan</cp:lastModifiedBy>
  <cp:revision>4</cp:revision>
  <dcterms:created xsi:type="dcterms:W3CDTF">2015-05-07T14:26:41Z</dcterms:created>
  <dcterms:modified xsi:type="dcterms:W3CDTF">2015-05-07T17:52:12Z</dcterms:modified>
</cp:coreProperties>
</file>