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564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2338D6-7602-4F08-87F4-52E491EA6392}" type="datetimeFigureOut">
              <a:rPr lang="en-US" smtClean="0"/>
              <a:t>5/7/2015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12FDE4-6250-47C9-83B6-BB9E37607A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25649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2338D6-7602-4F08-87F4-52E491EA6392}" type="datetimeFigureOut">
              <a:rPr lang="en-US" smtClean="0"/>
              <a:t>5/7/2015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12FDE4-6250-47C9-83B6-BB9E37607A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15495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2338D6-7602-4F08-87F4-52E491EA6392}" type="datetimeFigureOut">
              <a:rPr lang="en-US" smtClean="0"/>
              <a:t>5/7/2015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12FDE4-6250-47C9-83B6-BB9E37607A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52538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2338D6-7602-4F08-87F4-52E491EA6392}" type="datetimeFigureOut">
              <a:rPr lang="en-US" smtClean="0"/>
              <a:t>5/7/2015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12FDE4-6250-47C9-83B6-BB9E37607A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94175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2338D6-7602-4F08-87F4-52E491EA6392}" type="datetimeFigureOut">
              <a:rPr lang="en-US" smtClean="0"/>
              <a:t>5/7/2015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12FDE4-6250-47C9-83B6-BB9E37607A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7828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2338D6-7602-4F08-87F4-52E491EA6392}" type="datetimeFigureOut">
              <a:rPr lang="en-US" smtClean="0"/>
              <a:t>5/7/2015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12FDE4-6250-47C9-83B6-BB9E37607A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56361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2338D6-7602-4F08-87F4-52E491EA6392}" type="datetimeFigureOut">
              <a:rPr lang="en-US" smtClean="0"/>
              <a:t>5/7/2015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12FDE4-6250-47C9-83B6-BB9E37607A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40622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2338D6-7602-4F08-87F4-52E491EA6392}" type="datetimeFigureOut">
              <a:rPr lang="en-US" smtClean="0"/>
              <a:t>5/7/2015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12FDE4-6250-47C9-83B6-BB9E37607A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07737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2338D6-7602-4F08-87F4-52E491EA6392}" type="datetimeFigureOut">
              <a:rPr lang="en-US" smtClean="0"/>
              <a:t>5/7/2015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12FDE4-6250-47C9-83B6-BB9E37607A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28628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2338D6-7602-4F08-87F4-52E491EA6392}" type="datetimeFigureOut">
              <a:rPr lang="en-US" smtClean="0"/>
              <a:t>5/7/2015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12FDE4-6250-47C9-83B6-BB9E37607A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55789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2338D6-7602-4F08-87F4-52E491EA6392}" type="datetimeFigureOut">
              <a:rPr lang="en-US" smtClean="0"/>
              <a:t>5/7/2015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12FDE4-6250-47C9-83B6-BB9E37607A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40136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2338D6-7602-4F08-87F4-52E491EA6392}" type="datetimeFigureOut">
              <a:rPr lang="en-US" smtClean="0"/>
              <a:t>5/7/2015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12FDE4-6250-47C9-83B6-BB9E37607A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42814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www.scholastic.com/parents/sites/default/files/field_asset_image/number-line-blog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9090" y="2358813"/>
            <a:ext cx="7467600" cy="3105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/>
          <p:cNvSpPr/>
          <p:nvPr/>
        </p:nvSpPr>
        <p:spPr>
          <a:xfrm>
            <a:off x="3962400" y="1357311"/>
            <a:ext cx="1752600" cy="114300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" name="Straight Connector 6"/>
          <p:cNvCxnSpPr>
            <a:stCxn id="5" idx="1"/>
          </p:cNvCxnSpPr>
          <p:nvPr/>
        </p:nvCxnSpPr>
        <p:spPr>
          <a:xfrm flipH="1">
            <a:off x="1676400" y="1928811"/>
            <a:ext cx="22860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4833256" y="1357311"/>
            <a:ext cx="0" cy="114300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>
            <a:stCxn id="5" idx="3"/>
          </p:cNvCxnSpPr>
          <p:nvPr/>
        </p:nvCxnSpPr>
        <p:spPr>
          <a:xfrm>
            <a:off x="5715000" y="1928811"/>
            <a:ext cx="17526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1066800" y="3795711"/>
            <a:ext cx="7162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         2        </a:t>
            </a:r>
            <a:r>
              <a:rPr lang="en-US" sz="800" dirty="0" smtClean="0"/>
              <a:t> </a:t>
            </a:r>
            <a:r>
              <a:rPr lang="en-US" dirty="0" smtClean="0"/>
              <a:t>3         4         5     </a:t>
            </a:r>
            <a:r>
              <a:rPr lang="en-US" sz="800" dirty="0" smtClean="0"/>
              <a:t> </a:t>
            </a:r>
            <a:r>
              <a:rPr lang="en-US" dirty="0" smtClean="0"/>
              <a:t>   6         7         8         9       10        11      12</a:t>
            </a:r>
            <a:endParaRPr lang="en-US" dirty="0"/>
          </a:p>
        </p:txBody>
      </p:sp>
      <p:sp>
        <p:nvSpPr>
          <p:cNvPr id="27" name="TextBox 26"/>
          <p:cNvSpPr txBox="1"/>
          <p:nvPr/>
        </p:nvSpPr>
        <p:spPr>
          <a:xfrm>
            <a:off x="152400" y="5640478"/>
            <a:ext cx="8839200" cy="830997"/>
          </a:xfrm>
          <a:prstGeom prst="rect">
            <a:avLst/>
          </a:prstGeom>
          <a:noFill/>
          <a:ln w="254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b="1" u="sng" dirty="0" smtClean="0"/>
              <a:t>5 Number Summary</a:t>
            </a:r>
          </a:p>
          <a:p>
            <a:pPr algn="ctr"/>
            <a:r>
              <a:rPr lang="en-US" sz="2400" dirty="0" smtClean="0"/>
              <a:t>Min. = 2, Q1 = 6, Median = 7.5, Q3 = 9, Max. = 12 </a:t>
            </a:r>
            <a:endParaRPr lang="en-US" sz="2400" dirty="0"/>
          </a:p>
        </p:txBody>
      </p:sp>
      <p:sp>
        <p:nvSpPr>
          <p:cNvPr id="28" name="TextBox 27"/>
          <p:cNvSpPr txBox="1"/>
          <p:nvPr/>
        </p:nvSpPr>
        <p:spPr>
          <a:xfrm>
            <a:off x="0" y="4209365"/>
            <a:ext cx="9144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/>
              <a:t>Sum of Dice</a:t>
            </a:r>
            <a:endParaRPr lang="en-US" sz="3200" b="1" dirty="0"/>
          </a:p>
        </p:txBody>
      </p:sp>
      <p:sp>
        <p:nvSpPr>
          <p:cNvPr id="29" name="TextBox 28"/>
          <p:cNvSpPr txBox="1"/>
          <p:nvPr/>
        </p:nvSpPr>
        <p:spPr>
          <a:xfrm>
            <a:off x="0" y="323165"/>
            <a:ext cx="9144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smtClean="0"/>
              <a:t>Results After 50 Rolls</a:t>
            </a:r>
            <a:endParaRPr lang="en-US" sz="3600" b="1" dirty="0"/>
          </a:p>
        </p:txBody>
      </p:sp>
    </p:spTree>
    <p:extLst>
      <p:ext uri="{BB962C8B-B14F-4D97-AF65-F5344CB8AC3E}">
        <p14:creationId xmlns:p14="http://schemas.microsoft.com/office/powerpoint/2010/main" val="11138764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197</TotalTime>
  <Words>43</Words>
  <Application>Microsoft Office PowerPoint</Application>
  <PresentationFormat>On-screen Show (4:3)</PresentationFormat>
  <Paragraphs>5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North Gibson School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PCMS</dc:creator>
  <cp:lastModifiedBy>Hayden Ryan</cp:lastModifiedBy>
  <cp:revision>4</cp:revision>
  <dcterms:created xsi:type="dcterms:W3CDTF">2015-05-07T14:26:41Z</dcterms:created>
  <dcterms:modified xsi:type="dcterms:W3CDTF">2015-05-07T17:52:12Z</dcterms:modified>
</cp:coreProperties>
</file>